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4.png"/><Relationship Id="rId4" Type="http://schemas.openxmlformats.org/officeDocument/2006/relationships/image" Target="../media/image2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4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5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6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Relationship Id="rId3" Type="http://schemas.openxmlformats.org/officeDocument/2006/relationships/image" Target="../media/image7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6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7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1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8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